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9" r:id="rId3"/>
    <p:sldId id="260" r:id="rId4"/>
    <p:sldId id="261" r:id="rId5"/>
    <p:sldId id="262" r:id="rId6"/>
    <p:sldId id="263" r:id="rId7"/>
    <p:sldId id="264" r:id="rId8"/>
    <p:sldId id="265" r:id="rId9"/>
  </p:sldIdLst>
  <p:sldSz cx="18288000" cy="10287000"/>
  <p:notesSz cx="6858000" cy="9144000"/>
  <p:embeddedFontLst>
    <p:embeddedFont>
      <p:font typeface="Arimo Bold" panose="020B0604020202020204" charset="0"/>
      <p:regular r:id="rId10"/>
    </p:embeddedFont>
    <p:embeddedFont>
      <p:font typeface="Cy Grotesk Wide Semi-Bold" panose="020B0604020202020204" charset="0"/>
      <p:regular r:id="rId11"/>
    </p:embeddedFont>
    <p:embeddedFont>
      <p:font typeface="Horizon" panose="020B0604020202020204" charset="0"/>
      <p:regular r:id="rId1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>
        <p:scale>
          <a:sx n="100" d="100"/>
          <a:sy n="100" d="100"/>
        </p:scale>
        <p:origin x="-56" y="-28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21-Feb-26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21-Feb-26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21-Feb-26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21-Feb-26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21-Feb-26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21-Feb-26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21-Feb-26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21-Feb-26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21-Feb-26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21-Feb-26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21-Feb-26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21-Feb-26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7" Type="http://schemas.openxmlformats.org/officeDocument/2006/relationships/image" Target="../media/image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7" Type="http://schemas.openxmlformats.org/officeDocument/2006/relationships/image" Target="../media/image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7" Type="http://schemas.openxmlformats.org/officeDocument/2006/relationships/image" Target="../media/image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7" Type="http://schemas.openxmlformats.org/officeDocument/2006/relationships/image" Target="../media/image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7" Type="http://schemas.openxmlformats.org/officeDocument/2006/relationships/image" Target="../media/image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7" Type="http://schemas.openxmlformats.org/officeDocument/2006/relationships/image" Target="../media/image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3.png"/><Relationship Id="rId3" Type="http://schemas.openxmlformats.org/officeDocument/2006/relationships/image" Target="../media/image16.svg"/><Relationship Id="rId7" Type="http://schemas.openxmlformats.org/officeDocument/2006/relationships/image" Target="../media/image4.png"/><Relationship Id="rId12" Type="http://schemas.openxmlformats.org/officeDocument/2006/relationships/image" Target="../media/image1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10.png"/><Relationship Id="rId5" Type="http://schemas.openxmlformats.org/officeDocument/2006/relationships/image" Target="../media/image18.svg"/><Relationship Id="rId10" Type="http://schemas.openxmlformats.org/officeDocument/2006/relationships/image" Target="../media/image9.png"/><Relationship Id="rId4" Type="http://schemas.openxmlformats.org/officeDocument/2006/relationships/image" Target="../media/image17.png"/><Relationship Id="rId9" Type="http://schemas.openxmlformats.org/officeDocument/2006/relationships/image" Target="../media/image6.png"/><Relationship Id="rId1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484300" y="519147"/>
            <a:ext cx="17447434" cy="1973484"/>
            <a:chOff x="0" y="0"/>
            <a:chExt cx="4351475" cy="49219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351475" cy="492196"/>
            </a:xfrm>
            <a:custGeom>
              <a:avLst/>
              <a:gdLst/>
              <a:ahLst/>
              <a:cxnLst/>
              <a:rect l="l" t="t" r="r" b="b"/>
              <a:pathLst>
                <a:path w="4351475" h="492196">
                  <a:moveTo>
                    <a:pt x="44373" y="0"/>
                  </a:moveTo>
                  <a:lnTo>
                    <a:pt x="4307102" y="0"/>
                  </a:lnTo>
                  <a:cubicBezTo>
                    <a:pt x="4318870" y="0"/>
                    <a:pt x="4330157" y="4675"/>
                    <a:pt x="4338479" y="12997"/>
                  </a:cubicBezTo>
                  <a:cubicBezTo>
                    <a:pt x="4346800" y="21318"/>
                    <a:pt x="4351475" y="32604"/>
                    <a:pt x="4351475" y="44373"/>
                  </a:cubicBezTo>
                  <a:lnTo>
                    <a:pt x="4351475" y="447824"/>
                  </a:lnTo>
                  <a:cubicBezTo>
                    <a:pt x="4351475" y="459592"/>
                    <a:pt x="4346800" y="470878"/>
                    <a:pt x="4338479" y="479200"/>
                  </a:cubicBezTo>
                  <a:cubicBezTo>
                    <a:pt x="4330157" y="487522"/>
                    <a:pt x="4318870" y="492196"/>
                    <a:pt x="4307102" y="492196"/>
                  </a:cubicBezTo>
                  <a:lnTo>
                    <a:pt x="44373" y="492196"/>
                  </a:lnTo>
                  <a:cubicBezTo>
                    <a:pt x="32604" y="492196"/>
                    <a:pt x="21318" y="487522"/>
                    <a:pt x="12997" y="479200"/>
                  </a:cubicBezTo>
                  <a:cubicBezTo>
                    <a:pt x="4675" y="470878"/>
                    <a:pt x="0" y="459592"/>
                    <a:pt x="0" y="447824"/>
                  </a:cubicBezTo>
                  <a:lnTo>
                    <a:pt x="0" y="44373"/>
                  </a:lnTo>
                  <a:cubicBezTo>
                    <a:pt x="0" y="32604"/>
                    <a:pt x="4675" y="21318"/>
                    <a:pt x="12997" y="12997"/>
                  </a:cubicBezTo>
                  <a:cubicBezTo>
                    <a:pt x="21318" y="4675"/>
                    <a:pt x="32604" y="0"/>
                    <a:pt x="44373" y="0"/>
                  </a:cubicBezTo>
                  <a:close/>
                </a:path>
              </a:pathLst>
            </a:custGeom>
            <a:solidFill>
              <a:srgbClr val="000000">
                <a:alpha val="34902"/>
              </a:srgbClr>
            </a:solidFill>
            <a:ln w="38100" cap="rnd">
              <a:solidFill>
                <a:srgbClr val="E47F42">
                  <a:alpha val="34902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351475" cy="5398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57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7811385" y="519147"/>
            <a:ext cx="2218659" cy="1890160"/>
          </a:xfrm>
          <a:custGeom>
            <a:avLst/>
            <a:gdLst/>
            <a:ahLst/>
            <a:cxnLst/>
            <a:rect l="l" t="t" r="r" b="b"/>
            <a:pathLst>
              <a:path w="2218659" h="1890160">
                <a:moveTo>
                  <a:pt x="0" y="0"/>
                </a:moveTo>
                <a:lnTo>
                  <a:pt x="2218659" y="0"/>
                </a:lnTo>
                <a:lnTo>
                  <a:pt x="2218659" y="1890160"/>
                </a:lnTo>
                <a:lnTo>
                  <a:pt x="0" y="189016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6840" t="-13167" r="-6840" b="-2027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6256819" y="860541"/>
            <a:ext cx="1300456" cy="1300456"/>
          </a:xfrm>
          <a:custGeom>
            <a:avLst/>
            <a:gdLst/>
            <a:ahLst/>
            <a:cxnLst/>
            <a:rect l="l" t="t" r="r" b="b"/>
            <a:pathLst>
              <a:path w="1300456" h="1300456">
                <a:moveTo>
                  <a:pt x="0" y="0"/>
                </a:moveTo>
                <a:lnTo>
                  <a:pt x="1300456" y="0"/>
                </a:lnTo>
                <a:lnTo>
                  <a:pt x="1300456" y="1300456"/>
                </a:lnTo>
                <a:lnTo>
                  <a:pt x="0" y="130045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2759341" y="1091192"/>
            <a:ext cx="1105101" cy="771461"/>
          </a:xfrm>
          <a:custGeom>
            <a:avLst/>
            <a:gdLst/>
            <a:ahLst/>
            <a:cxnLst/>
            <a:rect l="l" t="t" r="r" b="b"/>
            <a:pathLst>
              <a:path w="1105101" h="771461">
                <a:moveTo>
                  <a:pt x="0" y="0"/>
                </a:moveTo>
                <a:lnTo>
                  <a:pt x="1105101" y="0"/>
                </a:lnTo>
                <a:lnTo>
                  <a:pt x="1105101" y="771461"/>
                </a:lnTo>
                <a:lnTo>
                  <a:pt x="0" y="77146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54642" r="-63095" b="-4799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4118029" y="735088"/>
            <a:ext cx="1677177" cy="1674219"/>
          </a:xfrm>
          <a:custGeom>
            <a:avLst/>
            <a:gdLst/>
            <a:ahLst/>
            <a:cxnLst/>
            <a:rect l="l" t="t" r="r" b="b"/>
            <a:pathLst>
              <a:path w="1677177" h="1674219">
                <a:moveTo>
                  <a:pt x="0" y="0"/>
                </a:moveTo>
                <a:lnTo>
                  <a:pt x="1677178" y="0"/>
                </a:lnTo>
                <a:lnTo>
                  <a:pt x="1677178" y="1674219"/>
                </a:lnTo>
                <a:lnTo>
                  <a:pt x="0" y="167421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836" t="-507" b="-50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4387725" y="3950854"/>
            <a:ext cx="9571518" cy="5219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06"/>
              </a:lnSpc>
            </a:pPr>
            <a:endParaRPr/>
          </a:p>
        </p:txBody>
      </p:sp>
      <p:grpSp>
        <p:nvGrpSpPr>
          <p:cNvPr id="11" name="Group 11"/>
          <p:cNvGrpSpPr/>
          <p:nvPr/>
        </p:nvGrpSpPr>
        <p:grpSpPr>
          <a:xfrm>
            <a:off x="4811007" y="2523607"/>
            <a:ext cx="9607353" cy="3531362"/>
            <a:chOff x="0" y="0"/>
            <a:chExt cx="12809803" cy="4708482"/>
          </a:xfrm>
        </p:grpSpPr>
        <p:sp>
          <p:nvSpPr>
            <p:cNvPr id="12" name="Freeform 12"/>
            <p:cNvSpPr/>
            <p:nvPr/>
          </p:nvSpPr>
          <p:spPr>
            <a:xfrm>
              <a:off x="0" y="181125"/>
              <a:ext cx="4696902" cy="4346233"/>
            </a:xfrm>
            <a:custGeom>
              <a:avLst/>
              <a:gdLst/>
              <a:ahLst/>
              <a:cxnLst/>
              <a:rect l="l" t="t" r="r" b="b"/>
              <a:pathLst>
                <a:path w="4696902" h="4346233">
                  <a:moveTo>
                    <a:pt x="0" y="0"/>
                  </a:moveTo>
                  <a:lnTo>
                    <a:pt x="4696902" y="0"/>
                  </a:lnTo>
                  <a:lnTo>
                    <a:pt x="4696902" y="4346232"/>
                  </a:lnTo>
                  <a:lnTo>
                    <a:pt x="0" y="43462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-11415" t="-12336" r="-9682" b="-18532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4080767" y="0"/>
              <a:ext cx="8729037" cy="4708482"/>
            </a:xfrm>
            <a:custGeom>
              <a:avLst/>
              <a:gdLst/>
              <a:ahLst/>
              <a:cxnLst/>
              <a:rect l="l" t="t" r="r" b="b"/>
              <a:pathLst>
                <a:path w="8729037" h="4708482">
                  <a:moveTo>
                    <a:pt x="0" y="0"/>
                  </a:moveTo>
                  <a:lnTo>
                    <a:pt x="8729036" y="0"/>
                  </a:lnTo>
                  <a:lnTo>
                    <a:pt x="8729036" y="4708482"/>
                  </a:lnTo>
                  <a:lnTo>
                    <a:pt x="0" y="47084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-411" r="-41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4" name="Freeform 14"/>
          <p:cNvSpPr/>
          <p:nvPr/>
        </p:nvSpPr>
        <p:spPr>
          <a:xfrm>
            <a:off x="16047147" y="806173"/>
            <a:ext cx="1341500" cy="1341500"/>
          </a:xfrm>
          <a:custGeom>
            <a:avLst/>
            <a:gdLst/>
            <a:ahLst/>
            <a:cxnLst/>
            <a:rect l="l" t="t" r="r" b="b"/>
            <a:pathLst>
              <a:path w="1341500" h="1341500">
                <a:moveTo>
                  <a:pt x="0" y="0"/>
                </a:moveTo>
                <a:lnTo>
                  <a:pt x="1341500" y="0"/>
                </a:lnTo>
                <a:lnTo>
                  <a:pt x="1341500" y="1341500"/>
                </a:lnTo>
                <a:lnTo>
                  <a:pt x="0" y="134150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>
            <a:off x="611013" y="308940"/>
            <a:ext cx="2334286" cy="2334286"/>
          </a:xfrm>
          <a:custGeom>
            <a:avLst/>
            <a:gdLst/>
            <a:ahLst/>
            <a:cxnLst/>
            <a:rect l="l" t="t" r="r" b="b"/>
            <a:pathLst>
              <a:path w="2334286" h="2334286">
                <a:moveTo>
                  <a:pt x="0" y="0"/>
                </a:moveTo>
                <a:lnTo>
                  <a:pt x="2334285" y="0"/>
                </a:lnTo>
                <a:lnTo>
                  <a:pt x="2334285" y="2334285"/>
                </a:lnTo>
                <a:lnTo>
                  <a:pt x="0" y="2334285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>
            <a:off x="12403771" y="794967"/>
            <a:ext cx="1199908" cy="1343181"/>
          </a:xfrm>
          <a:custGeom>
            <a:avLst/>
            <a:gdLst/>
            <a:ahLst/>
            <a:cxnLst/>
            <a:rect l="l" t="t" r="r" b="b"/>
            <a:pathLst>
              <a:path w="1199908" h="1343181">
                <a:moveTo>
                  <a:pt x="0" y="0"/>
                </a:moveTo>
                <a:lnTo>
                  <a:pt x="1199908" y="0"/>
                </a:lnTo>
                <a:lnTo>
                  <a:pt x="1199908" y="1343181"/>
                </a:lnTo>
                <a:lnTo>
                  <a:pt x="0" y="1343181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TextBox 20"/>
          <p:cNvSpPr txBox="1"/>
          <p:nvPr/>
        </p:nvSpPr>
        <p:spPr>
          <a:xfrm>
            <a:off x="360181" y="6284716"/>
            <a:ext cx="2951710" cy="3975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22"/>
              </a:lnSpc>
              <a:spcBef>
                <a:spcPct val="0"/>
              </a:spcBef>
            </a:pPr>
            <a:r>
              <a:rPr lang="en-US" sz="2945" b="1" dirty="0">
                <a:solidFill>
                  <a:srgbClr val="FFFFFF"/>
                </a:solidFill>
                <a:latin typeface="Cy Grotesk Wide Semi-Bold"/>
                <a:ea typeface="Cy Grotesk Wide Semi-Bold"/>
                <a:cs typeface="Cy Grotesk Wide Semi-Bold"/>
                <a:sym typeface="Cy Grotesk Wide Semi-Bold"/>
              </a:rPr>
              <a:t>Team Name:</a:t>
            </a:r>
          </a:p>
        </p:txBody>
      </p:sp>
      <p:sp>
        <p:nvSpPr>
          <p:cNvPr id="21" name="Freeform 21"/>
          <p:cNvSpPr/>
          <p:nvPr/>
        </p:nvSpPr>
        <p:spPr>
          <a:xfrm>
            <a:off x="5729913" y="5630867"/>
            <a:ext cx="6608064" cy="4665819"/>
          </a:xfrm>
          <a:custGeom>
            <a:avLst/>
            <a:gdLst/>
            <a:ahLst/>
            <a:cxnLst/>
            <a:rect l="l" t="t" r="r" b="b"/>
            <a:pathLst>
              <a:path w="6608064" h="8415325">
                <a:moveTo>
                  <a:pt x="0" y="0"/>
                </a:moveTo>
                <a:lnTo>
                  <a:pt x="6608064" y="0"/>
                </a:lnTo>
                <a:lnTo>
                  <a:pt x="6608064" y="8415325"/>
                </a:lnTo>
                <a:lnTo>
                  <a:pt x="0" y="8415325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-86129" t="-236674" r="-108329" b="-80358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22" name="Freeform 22"/>
          <p:cNvSpPr/>
          <p:nvPr/>
        </p:nvSpPr>
        <p:spPr>
          <a:xfrm>
            <a:off x="10284154" y="806173"/>
            <a:ext cx="1540743" cy="1409193"/>
          </a:xfrm>
          <a:custGeom>
            <a:avLst/>
            <a:gdLst/>
            <a:ahLst/>
            <a:cxnLst/>
            <a:rect l="l" t="t" r="r" b="b"/>
            <a:pathLst>
              <a:path w="1540743" h="1409193">
                <a:moveTo>
                  <a:pt x="0" y="0"/>
                </a:moveTo>
                <a:lnTo>
                  <a:pt x="1540744" y="0"/>
                </a:lnTo>
                <a:lnTo>
                  <a:pt x="1540744" y="1409193"/>
                </a:lnTo>
                <a:lnTo>
                  <a:pt x="0" y="1409193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-290" t="-173" b="-50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Freeform 23"/>
          <p:cNvSpPr/>
          <p:nvPr/>
        </p:nvSpPr>
        <p:spPr>
          <a:xfrm>
            <a:off x="4260730" y="806173"/>
            <a:ext cx="1480807" cy="1437732"/>
          </a:xfrm>
          <a:custGeom>
            <a:avLst/>
            <a:gdLst/>
            <a:ahLst/>
            <a:cxnLst/>
            <a:rect l="l" t="t" r="r" b="b"/>
            <a:pathLst>
              <a:path w="1480807" h="1437732">
                <a:moveTo>
                  <a:pt x="0" y="0"/>
                </a:moveTo>
                <a:lnTo>
                  <a:pt x="1480807" y="0"/>
                </a:lnTo>
                <a:lnTo>
                  <a:pt x="1480807" y="1437731"/>
                </a:lnTo>
                <a:lnTo>
                  <a:pt x="0" y="1437731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t="-3869" r="-3545" b="-277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TextBox 20">
            <a:extLst>
              <a:ext uri="{FF2B5EF4-FFF2-40B4-BE49-F238E27FC236}">
                <a16:creationId xmlns:a16="http://schemas.microsoft.com/office/drawing/2014/main" id="{CBECF1CE-150E-E718-DAC2-9A5E52CC05EB}"/>
              </a:ext>
            </a:extLst>
          </p:cNvPr>
          <p:cNvSpPr txBox="1"/>
          <p:nvPr/>
        </p:nvSpPr>
        <p:spPr>
          <a:xfrm>
            <a:off x="12221257" y="6085945"/>
            <a:ext cx="3825890" cy="7950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22"/>
              </a:lnSpc>
              <a:spcBef>
                <a:spcPct val="0"/>
              </a:spcBef>
            </a:pPr>
            <a:r>
              <a:rPr lang="en-US" sz="2945" b="1" dirty="0">
                <a:solidFill>
                  <a:srgbClr val="FFFFFF"/>
                </a:solidFill>
                <a:latin typeface="Cy Grotesk Wide Semi-Bold"/>
                <a:ea typeface="Cy Grotesk Wide Semi-Bold"/>
                <a:cs typeface="Cy Grotesk Wide Semi-Bold"/>
                <a:sym typeface="Cy Grotesk Wide Semi-Bold"/>
              </a:rPr>
              <a:t>Members Name and Affiliation: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-5400000">
            <a:off x="3905451" y="-4606044"/>
            <a:ext cx="11177825" cy="19873686"/>
          </a:xfrm>
          <a:custGeom>
            <a:avLst/>
            <a:gdLst/>
            <a:ahLst/>
            <a:cxnLst/>
            <a:rect l="l" t="t" r="r" b="b"/>
            <a:pathLst>
              <a:path w="11177825" h="19873686">
                <a:moveTo>
                  <a:pt x="0" y="0"/>
                </a:moveTo>
                <a:lnTo>
                  <a:pt x="11177825" y="0"/>
                </a:lnTo>
                <a:lnTo>
                  <a:pt x="11177825" y="19873686"/>
                </a:lnTo>
                <a:lnTo>
                  <a:pt x="0" y="198736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5" name="TextBox 15"/>
          <p:cNvSpPr txBox="1"/>
          <p:nvPr/>
        </p:nvSpPr>
        <p:spPr>
          <a:xfrm>
            <a:off x="1" y="800100"/>
            <a:ext cx="18288000" cy="7134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467"/>
              </a:lnSpc>
            </a:pPr>
            <a:r>
              <a:rPr lang="en-US" sz="4795" dirty="0">
                <a:solidFill>
                  <a:srgbClr val="FFFFFF"/>
                </a:solidFill>
                <a:latin typeface="Horizon"/>
                <a:ea typeface="Horizon"/>
                <a:cs typeface="Horizon"/>
                <a:sym typeface="Horizon"/>
              </a:rPr>
              <a:t>PROBLEM STATEMENT</a:t>
            </a:r>
            <a:endParaRPr lang="en-US" sz="4795" dirty="0">
              <a:solidFill>
                <a:srgbClr val="FFE00F"/>
              </a:solidFill>
              <a:latin typeface="Horizon"/>
              <a:ea typeface="Horizon"/>
              <a:cs typeface="Horizon"/>
              <a:sym typeface="Horizon"/>
            </a:endParaRPr>
          </a:p>
        </p:txBody>
      </p:sp>
      <p:sp>
        <p:nvSpPr>
          <p:cNvPr id="20" name="Freeform 20"/>
          <p:cNvSpPr/>
          <p:nvPr/>
        </p:nvSpPr>
        <p:spPr>
          <a:xfrm>
            <a:off x="15676333" y="108342"/>
            <a:ext cx="2374487" cy="2022916"/>
          </a:xfrm>
          <a:custGeom>
            <a:avLst/>
            <a:gdLst/>
            <a:ahLst/>
            <a:cxnLst/>
            <a:rect l="l" t="t" r="r" b="b"/>
            <a:pathLst>
              <a:path w="2374487" h="2022916">
                <a:moveTo>
                  <a:pt x="0" y="0"/>
                </a:moveTo>
                <a:lnTo>
                  <a:pt x="2374487" y="0"/>
                </a:lnTo>
                <a:lnTo>
                  <a:pt x="2374487" y="2022916"/>
                </a:lnTo>
                <a:lnTo>
                  <a:pt x="0" y="202291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6840" t="-13167" r="-6840" b="-2027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Freeform 21"/>
          <p:cNvSpPr/>
          <p:nvPr/>
        </p:nvSpPr>
        <p:spPr>
          <a:xfrm>
            <a:off x="609600" y="469572"/>
            <a:ext cx="1300456" cy="1300456"/>
          </a:xfrm>
          <a:custGeom>
            <a:avLst/>
            <a:gdLst/>
            <a:ahLst/>
            <a:cxnLst/>
            <a:rect l="l" t="t" r="r" b="b"/>
            <a:pathLst>
              <a:path w="1300456" h="1300456">
                <a:moveTo>
                  <a:pt x="0" y="0"/>
                </a:moveTo>
                <a:lnTo>
                  <a:pt x="1300456" y="0"/>
                </a:lnTo>
                <a:lnTo>
                  <a:pt x="1300456" y="1300456"/>
                </a:lnTo>
                <a:lnTo>
                  <a:pt x="0" y="130045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5D91AE1-965E-677C-F454-DA0BADCB1FB2}"/>
              </a:ext>
            </a:extLst>
          </p:cNvPr>
          <p:cNvSpPr txBox="1"/>
          <p:nvPr/>
        </p:nvSpPr>
        <p:spPr>
          <a:xfrm>
            <a:off x="1910056" y="1844093"/>
            <a:ext cx="13766277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02259" lvl="1"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800" b="1" dirty="0">
                <a:solidFill>
                  <a:srgbClr val="EFEFF0"/>
                </a:solidFill>
                <a:latin typeface="Arimo Bold"/>
                <a:ea typeface="Arimo Bold"/>
                <a:cs typeface="Arimo Bold"/>
                <a:sym typeface="Arimo Bold"/>
              </a:rPr>
              <a:t>Clearly define the real-world challenge your project aims to solve. Highlight the existing gaps or inefficiencies in current solutions and explain why this problem is important to address.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1AB077D-DAB4-07F0-66C3-C1F04BD3A8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>
            <a:extLst>
              <a:ext uri="{FF2B5EF4-FFF2-40B4-BE49-F238E27FC236}">
                <a16:creationId xmlns:a16="http://schemas.microsoft.com/office/drawing/2014/main" id="{AAB0F6FC-F22F-7E12-05C1-840B7EB5D63D}"/>
              </a:ext>
            </a:extLst>
          </p:cNvPr>
          <p:cNvSpPr/>
          <p:nvPr/>
        </p:nvSpPr>
        <p:spPr>
          <a:xfrm rot="-5400000">
            <a:off x="3905451" y="-4606044"/>
            <a:ext cx="11177825" cy="19873686"/>
          </a:xfrm>
          <a:custGeom>
            <a:avLst/>
            <a:gdLst/>
            <a:ahLst/>
            <a:cxnLst/>
            <a:rect l="l" t="t" r="r" b="b"/>
            <a:pathLst>
              <a:path w="11177825" h="19873686">
                <a:moveTo>
                  <a:pt x="0" y="0"/>
                </a:moveTo>
                <a:lnTo>
                  <a:pt x="11177825" y="0"/>
                </a:lnTo>
                <a:lnTo>
                  <a:pt x="11177825" y="19873686"/>
                </a:lnTo>
                <a:lnTo>
                  <a:pt x="0" y="198736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D59E4E52-1FC5-5401-F49B-F762C5A07C11}"/>
              </a:ext>
            </a:extLst>
          </p:cNvPr>
          <p:cNvSpPr txBox="1"/>
          <p:nvPr/>
        </p:nvSpPr>
        <p:spPr>
          <a:xfrm>
            <a:off x="1" y="800100"/>
            <a:ext cx="18288000" cy="7134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467"/>
              </a:lnSpc>
            </a:pPr>
            <a:r>
              <a:rPr lang="en-US" sz="4795" dirty="0">
                <a:solidFill>
                  <a:srgbClr val="FFFFFF"/>
                </a:solidFill>
                <a:latin typeface="Horizon"/>
                <a:ea typeface="Horizon"/>
                <a:cs typeface="Horizon"/>
                <a:sym typeface="Horizon"/>
              </a:rPr>
              <a:t>SOLUTION</a:t>
            </a:r>
            <a:endParaRPr lang="en-US" sz="4795" dirty="0">
              <a:solidFill>
                <a:srgbClr val="FFE00F"/>
              </a:solidFill>
              <a:latin typeface="Horizon"/>
              <a:ea typeface="Horizon"/>
              <a:cs typeface="Horizon"/>
              <a:sym typeface="Horizon"/>
            </a:endParaRPr>
          </a:p>
        </p:txBody>
      </p:sp>
      <p:sp>
        <p:nvSpPr>
          <p:cNvPr id="20" name="Freeform 20">
            <a:extLst>
              <a:ext uri="{FF2B5EF4-FFF2-40B4-BE49-F238E27FC236}">
                <a16:creationId xmlns:a16="http://schemas.microsoft.com/office/drawing/2014/main" id="{7D18EDCC-430D-6FF6-8A3D-6DB27344ED99}"/>
              </a:ext>
            </a:extLst>
          </p:cNvPr>
          <p:cNvSpPr/>
          <p:nvPr/>
        </p:nvSpPr>
        <p:spPr>
          <a:xfrm>
            <a:off x="15676333" y="108342"/>
            <a:ext cx="2374487" cy="2022916"/>
          </a:xfrm>
          <a:custGeom>
            <a:avLst/>
            <a:gdLst/>
            <a:ahLst/>
            <a:cxnLst/>
            <a:rect l="l" t="t" r="r" b="b"/>
            <a:pathLst>
              <a:path w="2374487" h="2022916">
                <a:moveTo>
                  <a:pt x="0" y="0"/>
                </a:moveTo>
                <a:lnTo>
                  <a:pt x="2374487" y="0"/>
                </a:lnTo>
                <a:lnTo>
                  <a:pt x="2374487" y="2022916"/>
                </a:lnTo>
                <a:lnTo>
                  <a:pt x="0" y="202291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6840" t="-13167" r="-6840" b="-2027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Freeform 21">
            <a:extLst>
              <a:ext uri="{FF2B5EF4-FFF2-40B4-BE49-F238E27FC236}">
                <a16:creationId xmlns:a16="http://schemas.microsoft.com/office/drawing/2014/main" id="{C3D428E1-E21A-F829-0950-ECEEA47B9E92}"/>
              </a:ext>
            </a:extLst>
          </p:cNvPr>
          <p:cNvSpPr/>
          <p:nvPr/>
        </p:nvSpPr>
        <p:spPr>
          <a:xfrm>
            <a:off x="609600" y="469572"/>
            <a:ext cx="1300456" cy="1300456"/>
          </a:xfrm>
          <a:custGeom>
            <a:avLst/>
            <a:gdLst/>
            <a:ahLst/>
            <a:cxnLst/>
            <a:rect l="l" t="t" r="r" b="b"/>
            <a:pathLst>
              <a:path w="1300456" h="1300456">
                <a:moveTo>
                  <a:pt x="0" y="0"/>
                </a:moveTo>
                <a:lnTo>
                  <a:pt x="1300456" y="0"/>
                </a:lnTo>
                <a:lnTo>
                  <a:pt x="1300456" y="1300456"/>
                </a:lnTo>
                <a:lnTo>
                  <a:pt x="0" y="130045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C616080-876E-C85C-46FF-5CD094E21496}"/>
              </a:ext>
            </a:extLst>
          </p:cNvPr>
          <p:cNvSpPr txBox="1"/>
          <p:nvPr/>
        </p:nvSpPr>
        <p:spPr>
          <a:xfrm>
            <a:off x="1910056" y="1844093"/>
            <a:ext cx="13766277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02259" lvl="1" algn="just">
              <a:defRPr/>
            </a:pPr>
            <a:r>
              <a:rPr lang="en-US" sz="4800" b="1" dirty="0">
                <a:solidFill>
                  <a:srgbClr val="EFEFF0"/>
                </a:solidFill>
                <a:latin typeface="Arimo Bold"/>
                <a:ea typeface="Arimo Bold"/>
                <a:cs typeface="Arimo Bold"/>
                <a:sym typeface="Arimo Bold"/>
              </a:rPr>
              <a:t>Describe your proposed approach and how it effectively solves the identified problem. Focus on innovation, impact, and practicality—what makes your idea stand out.</a:t>
            </a:r>
          </a:p>
        </p:txBody>
      </p:sp>
    </p:spTree>
    <p:extLst>
      <p:ext uri="{BB962C8B-B14F-4D97-AF65-F5344CB8AC3E}">
        <p14:creationId xmlns:p14="http://schemas.microsoft.com/office/powerpoint/2010/main" val="10185363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3B04D6B-3E65-77F0-C2C3-BF8F9CAE88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>
            <a:extLst>
              <a:ext uri="{FF2B5EF4-FFF2-40B4-BE49-F238E27FC236}">
                <a16:creationId xmlns:a16="http://schemas.microsoft.com/office/drawing/2014/main" id="{6422206C-2DB9-C265-721B-A747F0E345D9}"/>
              </a:ext>
            </a:extLst>
          </p:cNvPr>
          <p:cNvSpPr/>
          <p:nvPr/>
        </p:nvSpPr>
        <p:spPr>
          <a:xfrm rot="-5400000">
            <a:off x="3905451" y="-4606044"/>
            <a:ext cx="11177825" cy="19873686"/>
          </a:xfrm>
          <a:custGeom>
            <a:avLst/>
            <a:gdLst/>
            <a:ahLst/>
            <a:cxnLst/>
            <a:rect l="l" t="t" r="r" b="b"/>
            <a:pathLst>
              <a:path w="11177825" h="19873686">
                <a:moveTo>
                  <a:pt x="0" y="0"/>
                </a:moveTo>
                <a:lnTo>
                  <a:pt x="11177825" y="0"/>
                </a:lnTo>
                <a:lnTo>
                  <a:pt x="11177825" y="19873686"/>
                </a:lnTo>
                <a:lnTo>
                  <a:pt x="0" y="198736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EC10FDF8-5887-CC39-724A-B734BB4B0808}"/>
              </a:ext>
            </a:extLst>
          </p:cNvPr>
          <p:cNvSpPr txBox="1"/>
          <p:nvPr/>
        </p:nvSpPr>
        <p:spPr>
          <a:xfrm>
            <a:off x="1" y="800100"/>
            <a:ext cx="18288000" cy="7134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467"/>
              </a:lnSpc>
            </a:pPr>
            <a:r>
              <a:rPr lang="en-US" sz="4795" dirty="0">
                <a:solidFill>
                  <a:srgbClr val="FFFFFF"/>
                </a:solidFill>
                <a:latin typeface="Horizon"/>
                <a:ea typeface="Horizon"/>
                <a:cs typeface="Horizon"/>
                <a:sym typeface="Horizon"/>
              </a:rPr>
              <a:t>architecture</a:t>
            </a:r>
            <a:endParaRPr lang="en-US" sz="4795" dirty="0">
              <a:solidFill>
                <a:srgbClr val="FFE00F"/>
              </a:solidFill>
              <a:latin typeface="Horizon"/>
              <a:ea typeface="Horizon"/>
              <a:cs typeface="Horizon"/>
              <a:sym typeface="Horizon"/>
            </a:endParaRPr>
          </a:p>
        </p:txBody>
      </p:sp>
      <p:sp>
        <p:nvSpPr>
          <p:cNvPr id="20" name="Freeform 20">
            <a:extLst>
              <a:ext uri="{FF2B5EF4-FFF2-40B4-BE49-F238E27FC236}">
                <a16:creationId xmlns:a16="http://schemas.microsoft.com/office/drawing/2014/main" id="{DF71C616-1981-D14F-7457-9FF40FCA5500}"/>
              </a:ext>
            </a:extLst>
          </p:cNvPr>
          <p:cNvSpPr/>
          <p:nvPr/>
        </p:nvSpPr>
        <p:spPr>
          <a:xfrm>
            <a:off x="15676333" y="108342"/>
            <a:ext cx="2374487" cy="2022916"/>
          </a:xfrm>
          <a:custGeom>
            <a:avLst/>
            <a:gdLst/>
            <a:ahLst/>
            <a:cxnLst/>
            <a:rect l="l" t="t" r="r" b="b"/>
            <a:pathLst>
              <a:path w="2374487" h="2022916">
                <a:moveTo>
                  <a:pt x="0" y="0"/>
                </a:moveTo>
                <a:lnTo>
                  <a:pt x="2374487" y="0"/>
                </a:lnTo>
                <a:lnTo>
                  <a:pt x="2374487" y="2022916"/>
                </a:lnTo>
                <a:lnTo>
                  <a:pt x="0" y="202291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6840" t="-13167" r="-6840" b="-2027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Freeform 21">
            <a:extLst>
              <a:ext uri="{FF2B5EF4-FFF2-40B4-BE49-F238E27FC236}">
                <a16:creationId xmlns:a16="http://schemas.microsoft.com/office/drawing/2014/main" id="{396D8A82-E4DA-F67F-D3EA-32E1A7CC6623}"/>
              </a:ext>
            </a:extLst>
          </p:cNvPr>
          <p:cNvSpPr/>
          <p:nvPr/>
        </p:nvSpPr>
        <p:spPr>
          <a:xfrm>
            <a:off x="609600" y="469572"/>
            <a:ext cx="1300456" cy="1300456"/>
          </a:xfrm>
          <a:custGeom>
            <a:avLst/>
            <a:gdLst/>
            <a:ahLst/>
            <a:cxnLst/>
            <a:rect l="l" t="t" r="r" b="b"/>
            <a:pathLst>
              <a:path w="1300456" h="1300456">
                <a:moveTo>
                  <a:pt x="0" y="0"/>
                </a:moveTo>
                <a:lnTo>
                  <a:pt x="1300456" y="0"/>
                </a:lnTo>
                <a:lnTo>
                  <a:pt x="1300456" y="1300456"/>
                </a:lnTo>
                <a:lnTo>
                  <a:pt x="0" y="130045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3D9083E-BD26-2709-5A9B-3587DFFC3C43}"/>
              </a:ext>
            </a:extLst>
          </p:cNvPr>
          <p:cNvSpPr txBox="1"/>
          <p:nvPr/>
        </p:nvSpPr>
        <p:spPr>
          <a:xfrm>
            <a:off x="1910056" y="1844093"/>
            <a:ext cx="13766277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02259" lvl="1" algn="just">
              <a:defRPr/>
            </a:pPr>
            <a:r>
              <a:rPr lang="en-US" sz="4800" b="1" dirty="0">
                <a:solidFill>
                  <a:srgbClr val="EFEFF0"/>
                </a:solidFill>
                <a:latin typeface="Arimo Bold"/>
                <a:ea typeface="Arimo Bold"/>
                <a:cs typeface="Arimo Bold"/>
                <a:sym typeface="Arimo Bold"/>
              </a:rPr>
              <a:t>Present the overall system design and data flow of your project. Include key components, integrations, and how different modules interact to achieve the final output.</a:t>
            </a:r>
          </a:p>
        </p:txBody>
      </p:sp>
    </p:spTree>
    <p:extLst>
      <p:ext uri="{BB962C8B-B14F-4D97-AF65-F5344CB8AC3E}">
        <p14:creationId xmlns:p14="http://schemas.microsoft.com/office/powerpoint/2010/main" val="16163937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2C5A241-4D30-26E2-773F-0ACAD9D025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>
            <a:extLst>
              <a:ext uri="{FF2B5EF4-FFF2-40B4-BE49-F238E27FC236}">
                <a16:creationId xmlns:a16="http://schemas.microsoft.com/office/drawing/2014/main" id="{F4447F06-AB67-2128-B1DC-B57861969C75}"/>
              </a:ext>
            </a:extLst>
          </p:cNvPr>
          <p:cNvSpPr/>
          <p:nvPr/>
        </p:nvSpPr>
        <p:spPr>
          <a:xfrm rot="-5400000">
            <a:off x="3905451" y="-4606044"/>
            <a:ext cx="11177825" cy="19873686"/>
          </a:xfrm>
          <a:custGeom>
            <a:avLst/>
            <a:gdLst/>
            <a:ahLst/>
            <a:cxnLst/>
            <a:rect l="l" t="t" r="r" b="b"/>
            <a:pathLst>
              <a:path w="11177825" h="19873686">
                <a:moveTo>
                  <a:pt x="0" y="0"/>
                </a:moveTo>
                <a:lnTo>
                  <a:pt x="11177825" y="0"/>
                </a:lnTo>
                <a:lnTo>
                  <a:pt x="11177825" y="19873686"/>
                </a:lnTo>
                <a:lnTo>
                  <a:pt x="0" y="198736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AC39FDC9-0795-3E87-2AA3-19411AEFFAD4}"/>
              </a:ext>
            </a:extLst>
          </p:cNvPr>
          <p:cNvSpPr txBox="1"/>
          <p:nvPr/>
        </p:nvSpPr>
        <p:spPr>
          <a:xfrm>
            <a:off x="1" y="800100"/>
            <a:ext cx="18288000" cy="7134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467"/>
              </a:lnSpc>
            </a:pPr>
            <a:r>
              <a:rPr lang="en-US" sz="4795" dirty="0">
                <a:solidFill>
                  <a:srgbClr val="FFFFFF"/>
                </a:solidFill>
                <a:latin typeface="Horizon"/>
                <a:ea typeface="Horizon"/>
                <a:cs typeface="Horizon"/>
                <a:sym typeface="Horizon"/>
              </a:rPr>
              <a:t>TECHNOLOGY USED</a:t>
            </a:r>
            <a:endParaRPr lang="en-US" sz="4795" dirty="0">
              <a:solidFill>
                <a:srgbClr val="FFE00F"/>
              </a:solidFill>
              <a:latin typeface="Horizon"/>
              <a:ea typeface="Horizon"/>
              <a:cs typeface="Horizon"/>
              <a:sym typeface="Horizon"/>
            </a:endParaRPr>
          </a:p>
        </p:txBody>
      </p:sp>
      <p:sp>
        <p:nvSpPr>
          <p:cNvPr id="20" name="Freeform 20">
            <a:extLst>
              <a:ext uri="{FF2B5EF4-FFF2-40B4-BE49-F238E27FC236}">
                <a16:creationId xmlns:a16="http://schemas.microsoft.com/office/drawing/2014/main" id="{30913F65-1742-EBD2-1515-9C24D780C06A}"/>
              </a:ext>
            </a:extLst>
          </p:cNvPr>
          <p:cNvSpPr/>
          <p:nvPr/>
        </p:nvSpPr>
        <p:spPr>
          <a:xfrm>
            <a:off x="15676333" y="108342"/>
            <a:ext cx="2374487" cy="2022916"/>
          </a:xfrm>
          <a:custGeom>
            <a:avLst/>
            <a:gdLst/>
            <a:ahLst/>
            <a:cxnLst/>
            <a:rect l="l" t="t" r="r" b="b"/>
            <a:pathLst>
              <a:path w="2374487" h="2022916">
                <a:moveTo>
                  <a:pt x="0" y="0"/>
                </a:moveTo>
                <a:lnTo>
                  <a:pt x="2374487" y="0"/>
                </a:lnTo>
                <a:lnTo>
                  <a:pt x="2374487" y="2022916"/>
                </a:lnTo>
                <a:lnTo>
                  <a:pt x="0" y="202291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6840" t="-13167" r="-6840" b="-2027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Freeform 21">
            <a:extLst>
              <a:ext uri="{FF2B5EF4-FFF2-40B4-BE49-F238E27FC236}">
                <a16:creationId xmlns:a16="http://schemas.microsoft.com/office/drawing/2014/main" id="{4F0BC03F-DCE5-5D44-9E9D-069B786C3EBF}"/>
              </a:ext>
            </a:extLst>
          </p:cNvPr>
          <p:cNvSpPr/>
          <p:nvPr/>
        </p:nvSpPr>
        <p:spPr>
          <a:xfrm>
            <a:off x="609600" y="469572"/>
            <a:ext cx="1300456" cy="1300456"/>
          </a:xfrm>
          <a:custGeom>
            <a:avLst/>
            <a:gdLst/>
            <a:ahLst/>
            <a:cxnLst/>
            <a:rect l="l" t="t" r="r" b="b"/>
            <a:pathLst>
              <a:path w="1300456" h="1300456">
                <a:moveTo>
                  <a:pt x="0" y="0"/>
                </a:moveTo>
                <a:lnTo>
                  <a:pt x="1300456" y="0"/>
                </a:lnTo>
                <a:lnTo>
                  <a:pt x="1300456" y="1300456"/>
                </a:lnTo>
                <a:lnTo>
                  <a:pt x="0" y="130045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1EC17AE-AADF-5BAD-669C-D9F8B9B3B4B1}"/>
              </a:ext>
            </a:extLst>
          </p:cNvPr>
          <p:cNvSpPr txBox="1"/>
          <p:nvPr/>
        </p:nvSpPr>
        <p:spPr>
          <a:xfrm>
            <a:off x="1910056" y="1844093"/>
            <a:ext cx="13766277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02259" lvl="1" algn="just">
              <a:defRPr/>
            </a:pPr>
            <a:r>
              <a:rPr lang="en-US" sz="4800" b="1" dirty="0">
                <a:solidFill>
                  <a:srgbClr val="EFEFF0"/>
                </a:solidFill>
                <a:latin typeface="Arimo Bold"/>
                <a:ea typeface="Arimo Bold"/>
                <a:cs typeface="Arimo Bold"/>
                <a:sym typeface="Arimo Bold"/>
              </a:rPr>
              <a:t>List the tools, frameworks, and platforms used to build your solution. Mention how each technology contributes to the functionality, scalability, or efficiency of the system.</a:t>
            </a:r>
          </a:p>
        </p:txBody>
      </p:sp>
    </p:spTree>
    <p:extLst>
      <p:ext uri="{BB962C8B-B14F-4D97-AF65-F5344CB8AC3E}">
        <p14:creationId xmlns:p14="http://schemas.microsoft.com/office/powerpoint/2010/main" val="38800156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177D5A6-CB2F-3BDD-73A1-D36AF9EEE9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>
            <a:extLst>
              <a:ext uri="{FF2B5EF4-FFF2-40B4-BE49-F238E27FC236}">
                <a16:creationId xmlns:a16="http://schemas.microsoft.com/office/drawing/2014/main" id="{F30FDB0F-A61E-6FD3-8961-74C3ECF85D6A}"/>
              </a:ext>
            </a:extLst>
          </p:cNvPr>
          <p:cNvSpPr/>
          <p:nvPr/>
        </p:nvSpPr>
        <p:spPr>
          <a:xfrm rot="-5400000">
            <a:off x="3905451" y="-4606044"/>
            <a:ext cx="11177825" cy="19873686"/>
          </a:xfrm>
          <a:custGeom>
            <a:avLst/>
            <a:gdLst/>
            <a:ahLst/>
            <a:cxnLst/>
            <a:rect l="l" t="t" r="r" b="b"/>
            <a:pathLst>
              <a:path w="11177825" h="19873686">
                <a:moveTo>
                  <a:pt x="0" y="0"/>
                </a:moveTo>
                <a:lnTo>
                  <a:pt x="11177825" y="0"/>
                </a:lnTo>
                <a:lnTo>
                  <a:pt x="11177825" y="19873686"/>
                </a:lnTo>
                <a:lnTo>
                  <a:pt x="0" y="198736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12531482-6D9F-CEB9-EA73-3D0716E21B8F}"/>
              </a:ext>
            </a:extLst>
          </p:cNvPr>
          <p:cNvSpPr txBox="1"/>
          <p:nvPr/>
        </p:nvSpPr>
        <p:spPr>
          <a:xfrm>
            <a:off x="1" y="800100"/>
            <a:ext cx="18288000" cy="7134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467"/>
              </a:lnSpc>
            </a:pPr>
            <a:r>
              <a:rPr lang="en-US" sz="4795" dirty="0">
                <a:solidFill>
                  <a:srgbClr val="FFFFFF"/>
                </a:solidFill>
                <a:latin typeface="Horizon"/>
                <a:ea typeface="Horizon"/>
                <a:cs typeface="Horizon"/>
                <a:sym typeface="Horizon"/>
              </a:rPr>
              <a:t>FEATURE / USP</a:t>
            </a:r>
            <a:endParaRPr lang="en-US" sz="4795" dirty="0">
              <a:solidFill>
                <a:srgbClr val="FFE00F"/>
              </a:solidFill>
              <a:latin typeface="Horizon"/>
              <a:ea typeface="Horizon"/>
              <a:cs typeface="Horizon"/>
              <a:sym typeface="Horizon"/>
            </a:endParaRPr>
          </a:p>
        </p:txBody>
      </p:sp>
      <p:sp>
        <p:nvSpPr>
          <p:cNvPr id="20" name="Freeform 20">
            <a:extLst>
              <a:ext uri="{FF2B5EF4-FFF2-40B4-BE49-F238E27FC236}">
                <a16:creationId xmlns:a16="http://schemas.microsoft.com/office/drawing/2014/main" id="{3E1E6DEF-BD2B-31DD-0C9D-D1E37420C9AF}"/>
              </a:ext>
            </a:extLst>
          </p:cNvPr>
          <p:cNvSpPr/>
          <p:nvPr/>
        </p:nvSpPr>
        <p:spPr>
          <a:xfrm>
            <a:off x="15676333" y="108342"/>
            <a:ext cx="2374487" cy="2022916"/>
          </a:xfrm>
          <a:custGeom>
            <a:avLst/>
            <a:gdLst/>
            <a:ahLst/>
            <a:cxnLst/>
            <a:rect l="l" t="t" r="r" b="b"/>
            <a:pathLst>
              <a:path w="2374487" h="2022916">
                <a:moveTo>
                  <a:pt x="0" y="0"/>
                </a:moveTo>
                <a:lnTo>
                  <a:pt x="2374487" y="0"/>
                </a:lnTo>
                <a:lnTo>
                  <a:pt x="2374487" y="2022916"/>
                </a:lnTo>
                <a:lnTo>
                  <a:pt x="0" y="202291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6840" t="-13167" r="-6840" b="-2027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Freeform 21">
            <a:extLst>
              <a:ext uri="{FF2B5EF4-FFF2-40B4-BE49-F238E27FC236}">
                <a16:creationId xmlns:a16="http://schemas.microsoft.com/office/drawing/2014/main" id="{E83FB86B-92EC-EF06-889A-9039B4102C65}"/>
              </a:ext>
            </a:extLst>
          </p:cNvPr>
          <p:cNvSpPr/>
          <p:nvPr/>
        </p:nvSpPr>
        <p:spPr>
          <a:xfrm>
            <a:off x="609600" y="469572"/>
            <a:ext cx="1300456" cy="1300456"/>
          </a:xfrm>
          <a:custGeom>
            <a:avLst/>
            <a:gdLst/>
            <a:ahLst/>
            <a:cxnLst/>
            <a:rect l="l" t="t" r="r" b="b"/>
            <a:pathLst>
              <a:path w="1300456" h="1300456">
                <a:moveTo>
                  <a:pt x="0" y="0"/>
                </a:moveTo>
                <a:lnTo>
                  <a:pt x="1300456" y="0"/>
                </a:lnTo>
                <a:lnTo>
                  <a:pt x="1300456" y="1300456"/>
                </a:lnTo>
                <a:lnTo>
                  <a:pt x="0" y="130045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BD2C0A1-D2D4-2E29-9D09-8F54178F4FDB}"/>
              </a:ext>
            </a:extLst>
          </p:cNvPr>
          <p:cNvSpPr txBox="1"/>
          <p:nvPr/>
        </p:nvSpPr>
        <p:spPr>
          <a:xfrm>
            <a:off x="1910056" y="1844093"/>
            <a:ext cx="13766277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02259" lvl="1" algn="just">
              <a:defRPr/>
            </a:pPr>
            <a:r>
              <a:rPr lang="en-US" sz="4800" b="1" dirty="0">
                <a:solidFill>
                  <a:srgbClr val="EFEFF0"/>
                </a:solidFill>
                <a:latin typeface="Arimo Bold"/>
                <a:ea typeface="Arimo Bold"/>
                <a:cs typeface="Arimo Bold"/>
                <a:sym typeface="Arimo Bold"/>
              </a:rPr>
              <a:t>Highlight the core features that make your solution unique. Emphasize its user experience, technical edge, or innovative elements that differentiate it from existing alternatives.</a:t>
            </a:r>
          </a:p>
        </p:txBody>
      </p:sp>
    </p:spTree>
    <p:extLst>
      <p:ext uri="{BB962C8B-B14F-4D97-AF65-F5344CB8AC3E}">
        <p14:creationId xmlns:p14="http://schemas.microsoft.com/office/powerpoint/2010/main" val="26607746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EF8126B-125D-0EFD-2E05-8E07BD1173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>
            <a:extLst>
              <a:ext uri="{FF2B5EF4-FFF2-40B4-BE49-F238E27FC236}">
                <a16:creationId xmlns:a16="http://schemas.microsoft.com/office/drawing/2014/main" id="{CFBFA6D5-B478-8C27-69F3-885898AF27D6}"/>
              </a:ext>
            </a:extLst>
          </p:cNvPr>
          <p:cNvSpPr/>
          <p:nvPr/>
        </p:nvSpPr>
        <p:spPr>
          <a:xfrm rot="-5400000">
            <a:off x="3905451" y="-4606044"/>
            <a:ext cx="11177825" cy="19873686"/>
          </a:xfrm>
          <a:custGeom>
            <a:avLst/>
            <a:gdLst/>
            <a:ahLst/>
            <a:cxnLst/>
            <a:rect l="l" t="t" r="r" b="b"/>
            <a:pathLst>
              <a:path w="11177825" h="19873686">
                <a:moveTo>
                  <a:pt x="0" y="0"/>
                </a:moveTo>
                <a:lnTo>
                  <a:pt x="11177825" y="0"/>
                </a:lnTo>
                <a:lnTo>
                  <a:pt x="11177825" y="19873686"/>
                </a:lnTo>
                <a:lnTo>
                  <a:pt x="0" y="198736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D005A458-B660-BF69-5BEA-2E505385C354}"/>
              </a:ext>
            </a:extLst>
          </p:cNvPr>
          <p:cNvSpPr txBox="1"/>
          <p:nvPr/>
        </p:nvSpPr>
        <p:spPr>
          <a:xfrm>
            <a:off x="1" y="800100"/>
            <a:ext cx="18288000" cy="7134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467"/>
              </a:lnSpc>
            </a:pPr>
            <a:r>
              <a:rPr lang="en-US" sz="4795" dirty="0">
                <a:solidFill>
                  <a:srgbClr val="FFFFFF"/>
                </a:solidFill>
                <a:latin typeface="Horizon"/>
                <a:ea typeface="Horizon"/>
                <a:cs typeface="Horizon"/>
                <a:sym typeface="Horizon"/>
              </a:rPr>
              <a:t>References / links</a:t>
            </a:r>
            <a:endParaRPr lang="en-US" sz="4795" dirty="0">
              <a:solidFill>
                <a:srgbClr val="FFE00F"/>
              </a:solidFill>
              <a:latin typeface="Horizon"/>
              <a:ea typeface="Horizon"/>
              <a:cs typeface="Horizon"/>
              <a:sym typeface="Horizon"/>
            </a:endParaRPr>
          </a:p>
        </p:txBody>
      </p:sp>
      <p:sp>
        <p:nvSpPr>
          <p:cNvPr id="20" name="Freeform 20">
            <a:extLst>
              <a:ext uri="{FF2B5EF4-FFF2-40B4-BE49-F238E27FC236}">
                <a16:creationId xmlns:a16="http://schemas.microsoft.com/office/drawing/2014/main" id="{F548C07C-5762-9153-B107-3B13CFB35F6C}"/>
              </a:ext>
            </a:extLst>
          </p:cNvPr>
          <p:cNvSpPr/>
          <p:nvPr/>
        </p:nvSpPr>
        <p:spPr>
          <a:xfrm>
            <a:off x="15676333" y="108342"/>
            <a:ext cx="2374487" cy="2022916"/>
          </a:xfrm>
          <a:custGeom>
            <a:avLst/>
            <a:gdLst/>
            <a:ahLst/>
            <a:cxnLst/>
            <a:rect l="l" t="t" r="r" b="b"/>
            <a:pathLst>
              <a:path w="2374487" h="2022916">
                <a:moveTo>
                  <a:pt x="0" y="0"/>
                </a:moveTo>
                <a:lnTo>
                  <a:pt x="2374487" y="0"/>
                </a:lnTo>
                <a:lnTo>
                  <a:pt x="2374487" y="2022916"/>
                </a:lnTo>
                <a:lnTo>
                  <a:pt x="0" y="202291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6840" t="-13167" r="-6840" b="-2027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Freeform 21">
            <a:extLst>
              <a:ext uri="{FF2B5EF4-FFF2-40B4-BE49-F238E27FC236}">
                <a16:creationId xmlns:a16="http://schemas.microsoft.com/office/drawing/2014/main" id="{C27A3264-E013-568F-B86C-03F63AE20D99}"/>
              </a:ext>
            </a:extLst>
          </p:cNvPr>
          <p:cNvSpPr/>
          <p:nvPr/>
        </p:nvSpPr>
        <p:spPr>
          <a:xfrm>
            <a:off x="609600" y="469572"/>
            <a:ext cx="1300456" cy="1300456"/>
          </a:xfrm>
          <a:custGeom>
            <a:avLst/>
            <a:gdLst/>
            <a:ahLst/>
            <a:cxnLst/>
            <a:rect l="l" t="t" r="r" b="b"/>
            <a:pathLst>
              <a:path w="1300456" h="1300456">
                <a:moveTo>
                  <a:pt x="0" y="0"/>
                </a:moveTo>
                <a:lnTo>
                  <a:pt x="1300456" y="0"/>
                </a:lnTo>
                <a:lnTo>
                  <a:pt x="1300456" y="1300456"/>
                </a:lnTo>
                <a:lnTo>
                  <a:pt x="0" y="130045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243BA55-B020-1E63-2E04-F06A276F6E8D}"/>
              </a:ext>
            </a:extLst>
          </p:cNvPr>
          <p:cNvSpPr txBox="1"/>
          <p:nvPr/>
        </p:nvSpPr>
        <p:spPr>
          <a:xfrm>
            <a:off x="1910056" y="1844093"/>
            <a:ext cx="13766277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02259" lvl="1" algn="just">
              <a:defRPr/>
            </a:pPr>
            <a:r>
              <a:rPr lang="en-US" sz="4800" b="1" dirty="0">
                <a:solidFill>
                  <a:srgbClr val="EFEFF0"/>
                </a:solidFill>
                <a:latin typeface="Arimo Bold"/>
                <a:ea typeface="Arimo Bold"/>
                <a:cs typeface="Arimo Bold"/>
                <a:sym typeface="Arimo Bold"/>
              </a:rPr>
              <a:t>Include resources, research papers, APIs, or repositories that supported your project. You can also link to your GitHub repo, demo video, or documentation for further details.</a:t>
            </a:r>
          </a:p>
        </p:txBody>
      </p:sp>
    </p:spTree>
    <p:extLst>
      <p:ext uri="{BB962C8B-B14F-4D97-AF65-F5344CB8AC3E}">
        <p14:creationId xmlns:p14="http://schemas.microsoft.com/office/powerpoint/2010/main" val="35558073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08C134C-CA76-06ED-1963-F0E58D8796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>
            <a:extLst>
              <a:ext uri="{FF2B5EF4-FFF2-40B4-BE49-F238E27FC236}">
                <a16:creationId xmlns:a16="http://schemas.microsoft.com/office/drawing/2014/main" id="{B560ABAF-1A19-B0EC-0E94-E3E52126FB07}"/>
              </a:ext>
            </a:extLst>
          </p:cNvPr>
          <p:cNvSpPr/>
          <p:nvPr/>
        </p:nvSpPr>
        <p:spPr>
          <a:xfrm rot="-5400000">
            <a:off x="3905451" y="-4606044"/>
            <a:ext cx="11177825" cy="19873686"/>
          </a:xfrm>
          <a:custGeom>
            <a:avLst/>
            <a:gdLst/>
            <a:ahLst/>
            <a:cxnLst/>
            <a:rect l="l" t="t" r="r" b="b"/>
            <a:pathLst>
              <a:path w="11177825" h="19873686">
                <a:moveTo>
                  <a:pt x="0" y="0"/>
                </a:moveTo>
                <a:lnTo>
                  <a:pt x="11177825" y="0"/>
                </a:lnTo>
                <a:lnTo>
                  <a:pt x="11177825" y="19873686"/>
                </a:lnTo>
                <a:lnTo>
                  <a:pt x="0" y="198736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grpSp>
        <p:nvGrpSpPr>
          <p:cNvPr id="2" name="Group 3">
            <a:extLst>
              <a:ext uri="{FF2B5EF4-FFF2-40B4-BE49-F238E27FC236}">
                <a16:creationId xmlns:a16="http://schemas.microsoft.com/office/drawing/2014/main" id="{A89584E8-6C3F-0B26-F3CC-A43B1C6E8E9A}"/>
              </a:ext>
            </a:extLst>
          </p:cNvPr>
          <p:cNvGrpSpPr/>
          <p:nvPr/>
        </p:nvGrpSpPr>
        <p:grpSpPr>
          <a:xfrm>
            <a:off x="420283" y="1638300"/>
            <a:ext cx="17447434" cy="1973484"/>
            <a:chOff x="0" y="0"/>
            <a:chExt cx="4351475" cy="492196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7E73A9F6-BB79-5A94-3BB1-86921B34FEAC}"/>
                </a:ext>
              </a:extLst>
            </p:cNvPr>
            <p:cNvSpPr/>
            <p:nvPr/>
          </p:nvSpPr>
          <p:spPr>
            <a:xfrm>
              <a:off x="0" y="0"/>
              <a:ext cx="4351475" cy="492196"/>
            </a:xfrm>
            <a:custGeom>
              <a:avLst/>
              <a:gdLst/>
              <a:ahLst/>
              <a:cxnLst/>
              <a:rect l="l" t="t" r="r" b="b"/>
              <a:pathLst>
                <a:path w="4351475" h="492196">
                  <a:moveTo>
                    <a:pt x="44373" y="0"/>
                  </a:moveTo>
                  <a:lnTo>
                    <a:pt x="4307102" y="0"/>
                  </a:lnTo>
                  <a:cubicBezTo>
                    <a:pt x="4318870" y="0"/>
                    <a:pt x="4330157" y="4675"/>
                    <a:pt x="4338479" y="12997"/>
                  </a:cubicBezTo>
                  <a:cubicBezTo>
                    <a:pt x="4346800" y="21318"/>
                    <a:pt x="4351475" y="32604"/>
                    <a:pt x="4351475" y="44373"/>
                  </a:cubicBezTo>
                  <a:lnTo>
                    <a:pt x="4351475" y="447824"/>
                  </a:lnTo>
                  <a:cubicBezTo>
                    <a:pt x="4351475" y="459592"/>
                    <a:pt x="4346800" y="470878"/>
                    <a:pt x="4338479" y="479200"/>
                  </a:cubicBezTo>
                  <a:cubicBezTo>
                    <a:pt x="4330157" y="487522"/>
                    <a:pt x="4318870" y="492196"/>
                    <a:pt x="4307102" y="492196"/>
                  </a:cubicBezTo>
                  <a:lnTo>
                    <a:pt x="44373" y="492196"/>
                  </a:lnTo>
                  <a:cubicBezTo>
                    <a:pt x="32604" y="492196"/>
                    <a:pt x="21318" y="487522"/>
                    <a:pt x="12997" y="479200"/>
                  </a:cubicBezTo>
                  <a:cubicBezTo>
                    <a:pt x="4675" y="470878"/>
                    <a:pt x="0" y="459592"/>
                    <a:pt x="0" y="447824"/>
                  </a:cubicBezTo>
                  <a:lnTo>
                    <a:pt x="0" y="44373"/>
                  </a:lnTo>
                  <a:cubicBezTo>
                    <a:pt x="0" y="32604"/>
                    <a:pt x="4675" y="21318"/>
                    <a:pt x="12997" y="12997"/>
                  </a:cubicBezTo>
                  <a:cubicBezTo>
                    <a:pt x="21318" y="4675"/>
                    <a:pt x="32604" y="0"/>
                    <a:pt x="44373" y="0"/>
                  </a:cubicBezTo>
                  <a:close/>
                </a:path>
              </a:pathLst>
            </a:custGeom>
            <a:solidFill>
              <a:srgbClr val="000000">
                <a:alpha val="34902"/>
              </a:srgbClr>
            </a:solidFill>
            <a:ln w="38100" cap="rnd">
              <a:solidFill>
                <a:srgbClr val="E47F42">
                  <a:alpha val="34902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9FC01D0A-E1D8-3BA6-A12F-807FC7A837A8}"/>
                </a:ext>
              </a:extLst>
            </p:cNvPr>
            <p:cNvSpPr txBox="1"/>
            <p:nvPr/>
          </p:nvSpPr>
          <p:spPr>
            <a:xfrm>
              <a:off x="0" y="-47625"/>
              <a:ext cx="4351475" cy="5398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57"/>
                </a:lnSpc>
              </a:pPr>
              <a:endParaRPr/>
            </a:p>
          </p:txBody>
        </p:sp>
      </p:grpSp>
      <p:sp>
        <p:nvSpPr>
          <p:cNvPr id="6" name="Freeform 6">
            <a:extLst>
              <a:ext uri="{FF2B5EF4-FFF2-40B4-BE49-F238E27FC236}">
                <a16:creationId xmlns:a16="http://schemas.microsoft.com/office/drawing/2014/main" id="{EF09403E-B3C6-F429-69CD-57B20953B3BE}"/>
              </a:ext>
            </a:extLst>
          </p:cNvPr>
          <p:cNvSpPr/>
          <p:nvPr/>
        </p:nvSpPr>
        <p:spPr>
          <a:xfrm>
            <a:off x="7747368" y="1638300"/>
            <a:ext cx="2218659" cy="1890160"/>
          </a:xfrm>
          <a:custGeom>
            <a:avLst/>
            <a:gdLst/>
            <a:ahLst/>
            <a:cxnLst/>
            <a:rect l="l" t="t" r="r" b="b"/>
            <a:pathLst>
              <a:path w="2218659" h="1890160">
                <a:moveTo>
                  <a:pt x="0" y="0"/>
                </a:moveTo>
                <a:lnTo>
                  <a:pt x="2218659" y="0"/>
                </a:lnTo>
                <a:lnTo>
                  <a:pt x="2218659" y="1890160"/>
                </a:lnTo>
                <a:lnTo>
                  <a:pt x="0" y="189016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6840" t="-13167" r="-6840" b="-2027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77B59C9B-65DC-FE94-F3B2-88EC5DBFB950}"/>
              </a:ext>
            </a:extLst>
          </p:cNvPr>
          <p:cNvSpPr/>
          <p:nvPr/>
        </p:nvSpPr>
        <p:spPr>
          <a:xfrm>
            <a:off x="6192802" y="1979694"/>
            <a:ext cx="1300456" cy="1300456"/>
          </a:xfrm>
          <a:custGeom>
            <a:avLst/>
            <a:gdLst/>
            <a:ahLst/>
            <a:cxnLst/>
            <a:rect l="l" t="t" r="r" b="b"/>
            <a:pathLst>
              <a:path w="1300456" h="1300456">
                <a:moveTo>
                  <a:pt x="0" y="0"/>
                </a:moveTo>
                <a:lnTo>
                  <a:pt x="1300456" y="0"/>
                </a:lnTo>
                <a:lnTo>
                  <a:pt x="1300456" y="1300456"/>
                </a:lnTo>
                <a:lnTo>
                  <a:pt x="0" y="130045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94133FA8-8CA7-7538-0DFD-0B6252C4FE1E}"/>
              </a:ext>
            </a:extLst>
          </p:cNvPr>
          <p:cNvSpPr/>
          <p:nvPr/>
        </p:nvSpPr>
        <p:spPr>
          <a:xfrm>
            <a:off x="2640480" y="2095500"/>
            <a:ext cx="1247279" cy="1046956"/>
          </a:xfrm>
          <a:custGeom>
            <a:avLst/>
            <a:gdLst/>
            <a:ahLst/>
            <a:cxnLst/>
            <a:rect l="l" t="t" r="r" b="b"/>
            <a:pathLst>
              <a:path w="1105101" h="771461">
                <a:moveTo>
                  <a:pt x="0" y="0"/>
                </a:moveTo>
                <a:lnTo>
                  <a:pt x="1105101" y="0"/>
                </a:lnTo>
                <a:lnTo>
                  <a:pt x="1105101" y="771461"/>
                </a:lnTo>
                <a:lnTo>
                  <a:pt x="0" y="77146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54642" r="-63095" b="-4799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371C0389-C087-6BDF-47A2-1B68981FFCF9}"/>
              </a:ext>
            </a:extLst>
          </p:cNvPr>
          <p:cNvSpPr/>
          <p:nvPr/>
        </p:nvSpPr>
        <p:spPr>
          <a:xfrm>
            <a:off x="14054012" y="1854241"/>
            <a:ext cx="1677177" cy="1674219"/>
          </a:xfrm>
          <a:custGeom>
            <a:avLst/>
            <a:gdLst/>
            <a:ahLst/>
            <a:cxnLst/>
            <a:rect l="l" t="t" r="r" b="b"/>
            <a:pathLst>
              <a:path w="1677177" h="1674219">
                <a:moveTo>
                  <a:pt x="0" y="0"/>
                </a:moveTo>
                <a:lnTo>
                  <a:pt x="1677178" y="0"/>
                </a:lnTo>
                <a:lnTo>
                  <a:pt x="1677178" y="1674219"/>
                </a:lnTo>
                <a:lnTo>
                  <a:pt x="0" y="167421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836" t="-507" b="-50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4">
            <a:extLst>
              <a:ext uri="{FF2B5EF4-FFF2-40B4-BE49-F238E27FC236}">
                <a16:creationId xmlns:a16="http://schemas.microsoft.com/office/drawing/2014/main" id="{5C3A55C2-75B1-DA62-3A80-950C405B9E2B}"/>
              </a:ext>
            </a:extLst>
          </p:cNvPr>
          <p:cNvSpPr/>
          <p:nvPr/>
        </p:nvSpPr>
        <p:spPr>
          <a:xfrm>
            <a:off x="15983130" y="1925326"/>
            <a:ext cx="1341500" cy="1341500"/>
          </a:xfrm>
          <a:custGeom>
            <a:avLst/>
            <a:gdLst/>
            <a:ahLst/>
            <a:cxnLst/>
            <a:rect l="l" t="t" r="r" b="b"/>
            <a:pathLst>
              <a:path w="1341500" h="1341500">
                <a:moveTo>
                  <a:pt x="0" y="0"/>
                </a:moveTo>
                <a:lnTo>
                  <a:pt x="1341500" y="0"/>
                </a:lnTo>
                <a:lnTo>
                  <a:pt x="1341500" y="1341500"/>
                </a:lnTo>
                <a:lnTo>
                  <a:pt x="0" y="134150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5">
            <a:extLst>
              <a:ext uri="{FF2B5EF4-FFF2-40B4-BE49-F238E27FC236}">
                <a16:creationId xmlns:a16="http://schemas.microsoft.com/office/drawing/2014/main" id="{B18C9F32-5FE9-EB12-0961-80E99DB7A12D}"/>
              </a:ext>
            </a:extLst>
          </p:cNvPr>
          <p:cNvSpPr/>
          <p:nvPr/>
        </p:nvSpPr>
        <p:spPr>
          <a:xfrm>
            <a:off x="546996" y="1428093"/>
            <a:ext cx="2334286" cy="2334286"/>
          </a:xfrm>
          <a:custGeom>
            <a:avLst/>
            <a:gdLst/>
            <a:ahLst/>
            <a:cxnLst/>
            <a:rect l="l" t="t" r="r" b="b"/>
            <a:pathLst>
              <a:path w="2334286" h="2334286">
                <a:moveTo>
                  <a:pt x="0" y="0"/>
                </a:moveTo>
                <a:lnTo>
                  <a:pt x="2334285" y="0"/>
                </a:lnTo>
                <a:lnTo>
                  <a:pt x="2334285" y="2334285"/>
                </a:lnTo>
                <a:lnTo>
                  <a:pt x="0" y="2334285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6">
            <a:extLst>
              <a:ext uri="{FF2B5EF4-FFF2-40B4-BE49-F238E27FC236}">
                <a16:creationId xmlns:a16="http://schemas.microsoft.com/office/drawing/2014/main" id="{36AD78C3-D308-F0E5-18D9-3A58E39DB598}"/>
              </a:ext>
            </a:extLst>
          </p:cNvPr>
          <p:cNvSpPr/>
          <p:nvPr/>
        </p:nvSpPr>
        <p:spPr>
          <a:xfrm>
            <a:off x="12339754" y="1914120"/>
            <a:ext cx="1199908" cy="1343181"/>
          </a:xfrm>
          <a:custGeom>
            <a:avLst/>
            <a:gdLst/>
            <a:ahLst/>
            <a:cxnLst/>
            <a:rect l="l" t="t" r="r" b="b"/>
            <a:pathLst>
              <a:path w="1199908" h="1343181">
                <a:moveTo>
                  <a:pt x="0" y="0"/>
                </a:moveTo>
                <a:lnTo>
                  <a:pt x="1199908" y="0"/>
                </a:lnTo>
                <a:lnTo>
                  <a:pt x="1199908" y="1343181"/>
                </a:lnTo>
                <a:lnTo>
                  <a:pt x="0" y="1343181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22">
            <a:extLst>
              <a:ext uri="{FF2B5EF4-FFF2-40B4-BE49-F238E27FC236}">
                <a16:creationId xmlns:a16="http://schemas.microsoft.com/office/drawing/2014/main" id="{549920B4-6D0D-FABF-FD18-D12C4F6D0650}"/>
              </a:ext>
            </a:extLst>
          </p:cNvPr>
          <p:cNvSpPr/>
          <p:nvPr/>
        </p:nvSpPr>
        <p:spPr>
          <a:xfrm>
            <a:off x="10220137" y="1925326"/>
            <a:ext cx="1540743" cy="1409193"/>
          </a:xfrm>
          <a:custGeom>
            <a:avLst/>
            <a:gdLst/>
            <a:ahLst/>
            <a:cxnLst/>
            <a:rect l="l" t="t" r="r" b="b"/>
            <a:pathLst>
              <a:path w="1540743" h="1409193">
                <a:moveTo>
                  <a:pt x="0" y="0"/>
                </a:moveTo>
                <a:lnTo>
                  <a:pt x="1540744" y="0"/>
                </a:lnTo>
                <a:lnTo>
                  <a:pt x="1540744" y="1409193"/>
                </a:lnTo>
                <a:lnTo>
                  <a:pt x="0" y="1409193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-290" t="-173" b="-50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23">
            <a:extLst>
              <a:ext uri="{FF2B5EF4-FFF2-40B4-BE49-F238E27FC236}">
                <a16:creationId xmlns:a16="http://schemas.microsoft.com/office/drawing/2014/main" id="{773062BA-853E-4B52-EC0F-114DE1C52802}"/>
              </a:ext>
            </a:extLst>
          </p:cNvPr>
          <p:cNvSpPr/>
          <p:nvPr/>
        </p:nvSpPr>
        <p:spPr>
          <a:xfrm>
            <a:off x="4196713" y="1925326"/>
            <a:ext cx="1480807" cy="1437732"/>
          </a:xfrm>
          <a:custGeom>
            <a:avLst/>
            <a:gdLst/>
            <a:ahLst/>
            <a:cxnLst/>
            <a:rect l="l" t="t" r="r" b="b"/>
            <a:pathLst>
              <a:path w="1480807" h="1437732">
                <a:moveTo>
                  <a:pt x="0" y="0"/>
                </a:moveTo>
                <a:lnTo>
                  <a:pt x="1480807" y="0"/>
                </a:lnTo>
                <a:lnTo>
                  <a:pt x="1480807" y="1437731"/>
                </a:lnTo>
                <a:lnTo>
                  <a:pt x="0" y="1437731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t="-3869" r="-3545" b="-277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D5C872B-9AB9-428E-7CDA-D6BDAA0B175D}"/>
              </a:ext>
            </a:extLst>
          </p:cNvPr>
          <p:cNvSpPr/>
          <p:nvPr/>
        </p:nvSpPr>
        <p:spPr>
          <a:xfrm>
            <a:off x="5383676" y="4681835"/>
            <a:ext cx="7520649" cy="186204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1500" b="1" cap="none" spc="0" dirty="0">
                <a:ln w="22225">
                  <a:noFill/>
                  <a:prstDash val="solid"/>
                </a:ln>
                <a:solidFill>
                  <a:schemeClr val="accent6">
                    <a:lumMod val="40000"/>
                    <a:lumOff val="60000"/>
                  </a:schemeClr>
                </a:solidFill>
                <a:effectLst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762644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202</Words>
  <Application>Microsoft Office PowerPoint</Application>
  <PresentationFormat>Custom</PresentationFormat>
  <Paragraphs>15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Arimo Bold</vt:lpstr>
      <vt:lpstr>Arial</vt:lpstr>
      <vt:lpstr>Calibri</vt:lpstr>
      <vt:lpstr>Cy Grotesk Wide Semi-Bold</vt:lpstr>
      <vt:lpstr>Horizon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Copy of Copy of Copy of Copy of India innovates</dc:title>
  <dc:creator>DEVAANSH</dc:creator>
  <cp:lastModifiedBy>Devaansh Pathak</cp:lastModifiedBy>
  <cp:revision>9</cp:revision>
  <dcterms:created xsi:type="dcterms:W3CDTF">2006-08-16T00:00:00Z</dcterms:created>
  <dcterms:modified xsi:type="dcterms:W3CDTF">2026-02-21T16:35:32Z</dcterms:modified>
  <dc:identifier>DAHB9eJZGBc</dc:identifier>
</cp:coreProperties>
</file>